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60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8" name="Shape 88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4" name="Shape 9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0" name="Shape 100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6" name="Shape 10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Relationship Id="rId3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mailto:casaluno@univesp.br" TargetMode="External"/><Relationship Id="rId3" Type="http://schemas.openxmlformats.org/officeDocument/2006/relationships/hyperlink" Target="http://www.univesp.br" TargetMode="Externa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mailto:casaluno@univesp.br" TargetMode="External"/><Relationship Id="rId3" Type="http://schemas.openxmlformats.org/officeDocument/2006/relationships/hyperlink" Target="http://www.univesp.br" TargetMode="Externa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mailto:casaluno@univesp.br" TargetMode="External"/><Relationship Id="rId3" Type="http://schemas.openxmlformats.org/officeDocument/2006/relationships/hyperlink" Target="http://www.univesp.br" TargetMode="Externa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mailto:casaluno@univesp.br" TargetMode="External"/><Relationship Id="rId3" Type="http://schemas.openxmlformats.org/officeDocument/2006/relationships/hyperlink" Target="http://www.univesp.br" TargetMode="Externa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mailto:casaluno@univesp.br" TargetMode="External"/><Relationship Id="rId3" Type="http://schemas.openxmlformats.org/officeDocument/2006/relationships/hyperlink" Target="http://www.univesp.br" TargetMode="Externa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mailto:casaluno@univesp.br" TargetMode="External"/><Relationship Id="rId3" Type="http://schemas.openxmlformats.org/officeDocument/2006/relationships/hyperlink" Target="http://www.univesp.br" TargetMode="Externa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mailto:casaluno@univesp.br" TargetMode="External"/><Relationship Id="rId3" Type="http://schemas.openxmlformats.org/officeDocument/2006/relationships/hyperlink" Target="http://www.univesp.br" TargetMode="Externa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mailto:casaluno@univesp.br" TargetMode="External"/><Relationship Id="rId3" Type="http://schemas.openxmlformats.org/officeDocument/2006/relationships/hyperlink" Target="http://www.univesp.br" TargetMode="Externa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Shape 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Shape 13"/>
          <p:cNvSpPr txBox="1"/>
          <p:nvPr>
            <p:ph type="ctrTitle"/>
          </p:nvPr>
        </p:nvSpPr>
        <p:spPr>
          <a:xfrm>
            <a:off x="685800" y="3392669"/>
            <a:ext cx="7772400" cy="108383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rgbClr val="F2F2F2"/>
              </a:buClr>
              <a:buFont typeface="Trebuchet MS"/>
              <a:buNone/>
              <a:defRPr b="0" i="0" sz="3600" u="none" cap="none" strike="noStrike">
                <a:solidFill>
                  <a:srgbClr val="F2F2F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14" name="Shape 14"/>
          <p:cNvSpPr txBox="1"/>
          <p:nvPr>
            <p:ph idx="1" type="subTitle"/>
          </p:nvPr>
        </p:nvSpPr>
        <p:spPr>
          <a:xfrm>
            <a:off x="1532466" y="4601676"/>
            <a:ext cx="6049904" cy="122719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30000"/>
              </a:lnSpc>
              <a:spcBef>
                <a:spcPts val="360"/>
              </a:spcBef>
              <a:buClr>
                <a:srgbClr val="BFBFBF"/>
              </a:buClr>
              <a:buFont typeface="Arial"/>
              <a:buNone/>
              <a:defRPr b="0" i="0" sz="1800" u="none" cap="none" strike="noStrike">
                <a:solidFill>
                  <a:srgbClr val="BFBFB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ctr">
              <a:lnSpc>
                <a:spcPct val="130000"/>
              </a:lnSpc>
              <a:spcBef>
                <a:spcPts val="560"/>
              </a:spcBef>
              <a:buClr>
                <a:srgbClr val="ABACAE"/>
              </a:buClr>
              <a:buFont typeface="Arial"/>
              <a:buNone/>
              <a:defRPr b="0" i="0" sz="2800" u="none" cap="none" strike="noStrike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ctr">
              <a:lnSpc>
                <a:spcPct val="130000"/>
              </a:lnSpc>
              <a:spcBef>
                <a:spcPts val="480"/>
              </a:spcBef>
              <a:buClr>
                <a:srgbClr val="ABACAE"/>
              </a:buClr>
              <a:buFont typeface="Arial"/>
              <a:buNone/>
              <a:defRPr b="0" i="0" sz="2400" u="none" cap="none" strike="noStrike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ctr">
              <a:lnSpc>
                <a:spcPct val="130000"/>
              </a:lnSpc>
              <a:spcBef>
                <a:spcPts val="400"/>
              </a:spcBef>
              <a:buClr>
                <a:srgbClr val="ABACAE"/>
              </a:buClr>
              <a:buFont typeface="Arial"/>
              <a:buNone/>
              <a:defRPr b="0" i="0" sz="2000" u="none" cap="none" strike="noStrike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ctr">
              <a:lnSpc>
                <a:spcPct val="130000"/>
              </a:lnSpc>
              <a:spcBef>
                <a:spcPts val="400"/>
              </a:spcBef>
              <a:buClr>
                <a:srgbClr val="ABACAE"/>
              </a:buClr>
              <a:buFont typeface="Arial"/>
              <a:buNone/>
              <a:defRPr b="0" i="0" sz="2000" u="none" cap="none" strike="noStrike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ctr">
              <a:spcBef>
                <a:spcPts val="400"/>
              </a:spcBef>
              <a:buClr>
                <a:srgbClr val="ABACAE"/>
              </a:buClr>
              <a:buFont typeface="Arial"/>
              <a:buNone/>
              <a:defRPr b="0" i="0" sz="2000" u="none" cap="none" strike="noStrike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ctr">
              <a:spcBef>
                <a:spcPts val="400"/>
              </a:spcBef>
              <a:buClr>
                <a:srgbClr val="ABACAE"/>
              </a:buClr>
              <a:buFont typeface="Arial"/>
              <a:buNone/>
              <a:defRPr b="0" i="0" sz="2000" u="none" cap="none" strike="noStrike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ctr">
              <a:spcBef>
                <a:spcPts val="400"/>
              </a:spcBef>
              <a:buClr>
                <a:srgbClr val="ABACAE"/>
              </a:buClr>
              <a:buFont typeface="Arial"/>
              <a:buNone/>
              <a:defRPr b="0" i="0" sz="2000" u="none" cap="none" strike="noStrike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ctr">
              <a:spcBef>
                <a:spcPts val="400"/>
              </a:spcBef>
              <a:buClr>
                <a:srgbClr val="ABACAE"/>
              </a:buClr>
              <a:buFont typeface="Arial"/>
              <a:buNone/>
              <a:defRPr b="0" i="0" sz="2000" u="none" cap="none" strike="noStrike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pic>
        <p:nvPicPr>
          <p:cNvPr descr="logo.png" id="15" name="Shape 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902948" y="2043447"/>
            <a:ext cx="3311174" cy="11522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>
            <p:ph type="title"/>
          </p:nvPr>
        </p:nvSpPr>
        <p:spPr>
          <a:xfrm>
            <a:off x="1580444" y="4398169"/>
            <a:ext cx="5698243" cy="5667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rgbClr val="AF1E00"/>
              </a:buClr>
              <a:buFont typeface="Trebuchet MS"/>
              <a:buNone/>
              <a:defRPr b="0" i="0" sz="2000" u="none" cap="none" strike="noStrike">
                <a:solidFill>
                  <a:srgbClr val="AF1E0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69" name="Shape 69"/>
          <p:cNvSpPr/>
          <p:nvPr>
            <p:ph idx="2" type="pic"/>
          </p:nvPr>
        </p:nvSpPr>
        <p:spPr>
          <a:xfrm>
            <a:off x="1580444" y="612775"/>
            <a:ext cx="5698243" cy="373053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30000"/>
              </a:lnSpc>
              <a:spcBef>
                <a:spcPts val="640"/>
              </a:spcBef>
              <a:buClr>
                <a:srgbClr val="808285"/>
              </a:buClr>
              <a:buFont typeface="Arial"/>
              <a:buNone/>
              <a:defRPr b="0" i="0" sz="32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lnSpc>
                <a:spcPct val="130000"/>
              </a:lnSpc>
              <a:spcBef>
                <a:spcPts val="560"/>
              </a:spcBef>
              <a:buClr>
                <a:srgbClr val="808285"/>
              </a:buClr>
              <a:buFont typeface="Arial"/>
              <a:buNone/>
              <a:defRPr b="0" i="0" sz="28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lnSpc>
                <a:spcPct val="130000"/>
              </a:lnSpc>
              <a:spcBef>
                <a:spcPts val="480"/>
              </a:spcBef>
              <a:buClr>
                <a:srgbClr val="808285"/>
              </a:buClr>
              <a:buFont typeface="Arial"/>
              <a:buNone/>
              <a:defRPr b="0" i="0" sz="24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lnSpc>
                <a:spcPct val="130000"/>
              </a:lnSpc>
              <a:spcBef>
                <a:spcPts val="400"/>
              </a:spcBef>
              <a:buClr>
                <a:srgbClr val="808285"/>
              </a:buClr>
              <a:buFont typeface="Arial"/>
              <a:buNone/>
              <a:defRPr b="0" i="0" sz="20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lnSpc>
                <a:spcPct val="130000"/>
              </a:lnSpc>
              <a:spcBef>
                <a:spcPts val="400"/>
              </a:spcBef>
              <a:buClr>
                <a:srgbClr val="808285"/>
              </a:buClr>
              <a:buFont typeface="Arial"/>
              <a:buNone/>
              <a:defRPr b="0" i="0" sz="20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1580444" y="4964907"/>
            <a:ext cx="5698243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30000"/>
              </a:lnSpc>
              <a:spcBef>
                <a:spcPts val="280"/>
              </a:spcBef>
              <a:buClr>
                <a:srgbClr val="808285"/>
              </a:buClr>
              <a:buFont typeface="Arial"/>
              <a:buNone/>
              <a:defRPr b="0" i="0" sz="14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lnSpc>
                <a:spcPct val="130000"/>
              </a:lnSpc>
              <a:spcBef>
                <a:spcPts val="240"/>
              </a:spcBef>
              <a:buClr>
                <a:srgbClr val="808285"/>
              </a:buClr>
              <a:buFont typeface="Arial"/>
              <a:buNone/>
              <a:defRPr b="0" i="0" sz="12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lnSpc>
                <a:spcPct val="130000"/>
              </a:lnSpc>
              <a:spcBef>
                <a:spcPts val="200"/>
              </a:spcBef>
              <a:buClr>
                <a:srgbClr val="808285"/>
              </a:buClr>
              <a:buFont typeface="Arial"/>
              <a:buNone/>
              <a:defRPr b="0" i="0" sz="10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lnSpc>
                <a:spcPct val="130000"/>
              </a:lnSpc>
              <a:spcBef>
                <a:spcPts val="180"/>
              </a:spcBef>
              <a:buClr>
                <a:srgbClr val="808285"/>
              </a:buClr>
              <a:buFont typeface="Arial"/>
              <a:buNone/>
              <a:defRPr b="0" i="0" sz="9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lnSpc>
                <a:spcPct val="130000"/>
              </a:lnSpc>
              <a:spcBef>
                <a:spcPts val="180"/>
              </a:spcBef>
              <a:buClr>
                <a:srgbClr val="808285"/>
              </a:buClr>
              <a:buFont typeface="Arial"/>
              <a:buNone/>
              <a:defRPr b="0" i="0" sz="9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71" name="Shape 71"/>
          <p:cNvSpPr txBox="1"/>
          <p:nvPr>
            <p:ph idx="10" type="dt"/>
          </p:nvPr>
        </p:nvSpPr>
        <p:spPr>
          <a:xfrm>
            <a:off x="1580444" y="613470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cxnSp>
        <p:nvCxnSpPr>
          <p:cNvPr id="72" name="Shape 72"/>
          <p:cNvCxnSpPr/>
          <p:nvPr/>
        </p:nvCxnSpPr>
        <p:spPr>
          <a:xfrm flipH="1" rot="10800000">
            <a:off x="136076" y="0"/>
            <a:ext cx="1224289" cy="6895548"/>
          </a:xfrm>
          <a:prstGeom prst="straightConnector1">
            <a:avLst/>
          </a:prstGeom>
          <a:noFill/>
          <a:ln cap="flat" cmpd="sng" w="12700">
            <a:solidFill>
              <a:srgbClr val="AF1E23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3" name="Shape 73"/>
          <p:cNvSpPr txBox="1"/>
          <p:nvPr/>
        </p:nvSpPr>
        <p:spPr>
          <a:xfrm>
            <a:off x="3254476" y="6015085"/>
            <a:ext cx="4029746" cy="4847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30000"/>
              </a:lnSpc>
              <a:spcBef>
                <a:spcPts val="0"/>
              </a:spcBef>
              <a:buSzPct val="25000"/>
              <a:buNone/>
            </a:pPr>
            <a:r>
              <a:rPr b="1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Universidade</a:t>
            </a:r>
            <a:r>
              <a:rPr b="1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Virtual do Estado de São Paulo</a:t>
            </a:r>
          </a:p>
          <a:p>
            <a:pPr indent="0" lvl="0" marL="0" marR="0" rtl="0" algn="r">
              <a:lnSpc>
                <a:spcPct val="130000"/>
              </a:lnSpc>
              <a:spcBef>
                <a:spcPts val="0"/>
              </a:spcBef>
              <a:buSzPct val="25000"/>
              <a:buNone/>
            </a:pPr>
            <a:r>
              <a:rPr b="0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+55 11 3188.6780 / </a:t>
            </a:r>
            <a:r>
              <a:rPr b="0" lang="en-US" sz="1000" u="sng">
                <a:solidFill>
                  <a:schemeClr val="hlink"/>
                </a:solidFill>
                <a:latin typeface="Trebuchet MS"/>
                <a:ea typeface="Trebuchet MS"/>
                <a:cs typeface="Trebuchet MS"/>
                <a:sym typeface="Trebuchet MS"/>
                <a:hlinkClick r:id="rId2"/>
              </a:rPr>
              <a:t>casaluno@univesp.br</a:t>
            </a:r>
            <a:r>
              <a:rPr b="0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/  </a:t>
            </a:r>
            <a:r>
              <a:rPr b="0" lang="en-US" sz="1000" u="sng">
                <a:solidFill>
                  <a:schemeClr val="hlink"/>
                </a:solidFill>
                <a:latin typeface="Trebuchet MS"/>
                <a:ea typeface="Trebuchet MS"/>
                <a:cs typeface="Trebuchet MS"/>
                <a:sym typeface="Trebuchet MS"/>
                <a:hlinkClick r:id="rId3"/>
              </a:rPr>
              <a:t>www.univesp.br</a:t>
            </a:r>
            <a:r>
              <a:rPr b="0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type="title"/>
          </p:nvPr>
        </p:nvSpPr>
        <p:spPr>
          <a:xfrm>
            <a:off x="1580444" y="274637"/>
            <a:ext cx="6696662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rgbClr val="AF1E00"/>
              </a:buClr>
              <a:buFont typeface="Trebuchet MS"/>
              <a:buNone/>
              <a:defRPr b="0" i="0" sz="3600" u="none" cap="none" strike="noStrike">
                <a:solidFill>
                  <a:srgbClr val="AF1E0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76" name="Shape 76"/>
          <p:cNvSpPr txBox="1"/>
          <p:nvPr>
            <p:ph idx="1" type="body"/>
          </p:nvPr>
        </p:nvSpPr>
        <p:spPr>
          <a:xfrm rot="5400000">
            <a:off x="2827146" y="353498"/>
            <a:ext cx="4203257" cy="66966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lnSpc>
                <a:spcPct val="130000"/>
              </a:lnSpc>
              <a:spcBef>
                <a:spcPts val="640"/>
              </a:spcBef>
              <a:buClr>
                <a:srgbClr val="808285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107950" lvl="1" marL="742950" marR="0" rtl="0" algn="l">
              <a:lnSpc>
                <a:spcPct val="130000"/>
              </a:lnSpc>
              <a:spcBef>
                <a:spcPts val="560"/>
              </a:spcBef>
              <a:buClr>
                <a:srgbClr val="808285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76200" lvl="2" marL="1143000" marR="0" rtl="0" algn="l">
              <a:lnSpc>
                <a:spcPct val="130000"/>
              </a:lnSpc>
              <a:spcBef>
                <a:spcPts val="480"/>
              </a:spcBef>
              <a:buClr>
                <a:srgbClr val="808285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101600" lvl="3" marL="1600200" marR="0" rtl="0" algn="l">
              <a:lnSpc>
                <a:spcPct val="130000"/>
              </a:lnSpc>
              <a:spcBef>
                <a:spcPts val="400"/>
              </a:spcBef>
              <a:buClr>
                <a:srgbClr val="808285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101600" lvl="4" marL="2057400" marR="0" rtl="0" algn="l">
              <a:lnSpc>
                <a:spcPct val="130000"/>
              </a:lnSpc>
              <a:spcBef>
                <a:spcPts val="400"/>
              </a:spcBef>
              <a:buClr>
                <a:srgbClr val="808285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77" name="Shape 77"/>
          <p:cNvSpPr txBox="1"/>
          <p:nvPr>
            <p:ph idx="10" type="dt"/>
          </p:nvPr>
        </p:nvSpPr>
        <p:spPr>
          <a:xfrm>
            <a:off x="1580444" y="613470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cxnSp>
        <p:nvCxnSpPr>
          <p:cNvPr id="78" name="Shape 78"/>
          <p:cNvCxnSpPr/>
          <p:nvPr/>
        </p:nvCxnSpPr>
        <p:spPr>
          <a:xfrm flipH="1" rot="10800000">
            <a:off x="136076" y="0"/>
            <a:ext cx="1224289" cy="6895548"/>
          </a:xfrm>
          <a:prstGeom prst="straightConnector1">
            <a:avLst/>
          </a:prstGeom>
          <a:noFill/>
          <a:ln cap="flat" cmpd="sng" w="12700">
            <a:solidFill>
              <a:srgbClr val="AF1E23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9" name="Shape 79"/>
          <p:cNvSpPr txBox="1"/>
          <p:nvPr/>
        </p:nvSpPr>
        <p:spPr>
          <a:xfrm>
            <a:off x="3254476" y="6015085"/>
            <a:ext cx="4029746" cy="4847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30000"/>
              </a:lnSpc>
              <a:spcBef>
                <a:spcPts val="0"/>
              </a:spcBef>
              <a:buSzPct val="25000"/>
              <a:buNone/>
            </a:pPr>
            <a:r>
              <a:rPr b="1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Universidade</a:t>
            </a:r>
            <a:r>
              <a:rPr b="1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Virtual do Estado de São Paulo</a:t>
            </a:r>
          </a:p>
          <a:p>
            <a:pPr indent="0" lvl="0" marL="0" marR="0" rtl="0" algn="r">
              <a:lnSpc>
                <a:spcPct val="130000"/>
              </a:lnSpc>
              <a:spcBef>
                <a:spcPts val="0"/>
              </a:spcBef>
              <a:buSzPct val="25000"/>
              <a:buNone/>
            </a:pPr>
            <a:r>
              <a:rPr b="0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+55 11 3188.6780 / </a:t>
            </a:r>
            <a:r>
              <a:rPr b="0" lang="en-US" sz="1000" u="sng">
                <a:solidFill>
                  <a:schemeClr val="hlink"/>
                </a:solidFill>
                <a:latin typeface="Trebuchet MS"/>
                <a:ea typeface="Trebuchet MS"/>
                <a:cs typeface="Trebuchet MS"/>
                <a:sym typeface="Trebuchet MS"/>
                <a:hlinkClick r:id="rId2"/>
              </a:rPr>
              <a:t>casaluno@univesp.br</a:t>
            </a:r>
            <a:r>
              <a:rPr b="0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/  </a:t>
            </a:r>
            <a:r>
              <a:rPr b="0" lang="en-US" sz="1000" u="sng">
                <a:solidFill>
                  <a:schemeClr val="hlink"/>
                </a:solidFill>
                <a:latin typeface="Trebuchet MS"/>
                <a:ea typeface="Trebuchet MS"/>
                <a:cs typeface="Trebuchet MS"/>
                <a:sym typeface="Trebuchet MS"/>
                <a:hlinkClick r:id="rId3"/>
              </a:rPr>
              <a:t>www.univesp.br</a:t>
            </a:r>
            <a:r>
              <a:rPr b="0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Vertical Title and Text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/>
          <p:nvPr>
            <p:ph type="title"/>
          </p:nvPr>
        </p:nvSpPr>
        <p:spPr>
          <a:xfrm rot="5400000">
            <a:off x="4893689" y="2010348"/>
            <a:ext cx="552882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rgbClr val="AF1E00"/>
              </a:buClr>
              <a:buFont typeface="Trebuchet MS"/>
              <a:buNone/>
              <a:defRPr b="0" i="0" sz="3600" u="none" cap="none" strike="noStrike">
                <a:solidFill>
                  <a:srgbClr val="AF1E0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82" name="Shape 82"/>
          <p:cNvSpPr txBox="1"/>
          <p:nvPr>
            <p:ph idx="1" type="body"/>
          </p:nvPr>
        </p:nvSpPr>
        <p:spPr>
          <a:xfrm rot="5400000">
            <a:off x="1264311" y="590770"/>
            <a:ext cx="5528820" cy="489655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lnSpc>
                <a:spcPct val="130000"/>
              </a:lnSpc>
              <a:spcBef>
                <a:spcPts val="640"/>
              </a:spcBef>
              <a:buClr>
                <a:srgbClr val="808285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107950" lvl="1" marL="742950" marR="0" rtl="0" algn="l">
              <a:lnSpc>
                <a:spcPct val="130000"/>
              </a:lnSpc>
              <a:spcBef>
                <a:spcPts val="560"/>
              </a:spcBef>
              <a:buClr>
                <a:srgbClr val="808285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76200" lvl="2" marL="1143000" marR="0" rtl="0" algn="l">
              <a:lnSpc>
                <a:spcPct val="130000"/>
              </a:lnSpc>
              <a:spcBef>
                <a:spcPts val="480"/>
              </a:spcBef>
              <a:buClr>
                <a:srgbClr val="808285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101600" lvl="3" marL="1600200" marR="0" rtl="0" algn="l">
              <a:lnSpc>
                <a:spcPct val="130000"/>
              </a:lnSpc>
              <a:spcBef>
                <a:spcPts val="400"/>
              </a:spcBef>
              <a:buClr>
                <a:srgbClr val="808285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101600" lvl="4" marL="2057400" marR="0" rtl="0" algn="l">
              <a:lnSpc>
                <a:spcPct val="130000"/>
              </a:lnSpc>
              <a:spcBef>
                <a:spcPts val="400"/>
              </a:spcBef>
              <a:buClr>
                <a:srgbClr val="808285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83" name="Shape 83"/>
          <p:cNvSpPr txBox="1"/>
          <p:nvPr>
            <p:ph idx="10" type="dt"/>
          </p:nvPr>
        </p:nvSpPr>
        <p:spPr>
          <a:xfrm>
            <a:off x="1580442" y="6015085"/>
            <a:ext cx="1526616" cy="48474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84" name="Shape 84"/>
          <p:cNvSpPr txBox="1"/>
          <p:nvPr/>
        </p:nvSpPr>
        <p:spPr>
          <a:xfrm>
            <a:off x="3254476" y="6015085"/>
            <a:ext cx="4029746" cy="4847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30000"/>
              </a:lnSpc>
              <a:spcBef>
                <a:spcPts val="0"/>
              </a:spcBef>
              <a:buSzPct val="25000"/>
              <a:buNone/>
            </a:pPr>
            <a:r>
              <a:rPr b="1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Universidade</a:t>
            </a:r>
            <a:r>
              <a:rPr b="1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Virtual do Estado de São Paulo</a:t>
            </a:r>
          </a:p>
          <a:p>
            <a:pPr indent="0" lvl="0" marL="0" marR="0" rtl="0" algn="r">
              <a:lnSpc>
                <a:spcPct val="130000"/>
              </a:lnSpc>
              <a:spcBef>
                <a:spcPts val="0"/>
              </a:spcBef>
              <a:buSzPct val="25000"/>
              <a:buNone/>
            </a:pPr>
            <a:r>
              <a:rPr b="0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+55 11 3188.6780 / </a:t>
            </a:r>
            <a:r>
              <a:rPr b="0" lang="en-US" sz="1000" u="sng">
                <a:solidFill>
                  <a:schemeClr val="hlink"/>
                </a:solidFill>
                <a:latin typeface="Trebuchet MS"/>
                <a:ea typeface="Trebuchet MS"/>
                <a:cs typeface="Trebuchet MS"/>
                <a:sym typeface="Trebuchet MS"/>
                <a:hlinkClick r:id="rId2"/>
              </a:rPr>
              <a:t>casaluno@univesp.br</a:t>
            </a:r>
            <a:r>
              <a:rPr b="0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/  </a:t>
            </a:r>
            <a:r>
              <a:rPr b="0" lang="en-US" sz="1000" u="sng">
                <a:solidFill>
                  <a:schemeClr val="hlink"/>
                </a:solidFill>
                <a:latin typeface="Trebuchet MS"/>
                <a:ea typeface="Trebuchet MS"/>
                <a:cs typeface="Trebuchet MS"/>
                <a:sym typeface="Trebuchet MS"/>
                <a:hlinkClick r:id="rId3"/>
              </a:rPr>
              <a:t>www.univesp.br</a:t>
            </a:r>
            <a:r>
              <a:rPr b="0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</a:p>
        </p:txBody>
      </p:sp>
      <p:cxnSp>
        <p:nvCxnSpPr>
          <p:cNvPr id="85" name="Shape 85"/>
          <p:cNvCxnSpPr/>
          <p:nvPr/>
        </p:nvCxnSpPr>
        <p:spPr>
          <a:xfrm flipH="1" rot="10800000">
            <a:off x="136076" y="0"/>
            <a:ext cx="1224289" cy="6895548"/>
          </a:xfrm>
          <a:prstGeom prst="straightConnector1">
            <a:avLst/>
          </a:prstGeom>
          <a:noFill/>
          <a:ln cap="flat" cmpd="sng" w="12700">
            <a:solidFill>
              <a:srgbClr val="AF1E23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A91120"/>
          </a:solidFill>
          <a:ln cap="flat" cmpd="sng" w="9525">
            <a:solidFill>
              <a:srgbClr val="AD191E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8" name="Shape 18"/>
          <p:cNvSpPr txBox="1"/>
          <p:nvPr>
            <p:ph type="title"/>
          </p:nvPr>
        </p:nvSpPr>
        <p:spPr>
          <a:xfrm>
            <a:off x="820687" y="4406900"/>
            <a:ext cx="6914269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1" i="0" sz="4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19" name="Shape 19"/>
          <p:cNvSpPr txBox="1"/>
          <p:nvPr>
            <p:ph idx="1" type="body"/>
          </p:nvPr>
        </p:nvSpPr>
        <p:spPr>
          <a:xfrm>
            <a:off x="820687" y="2906713"/>
            <a:ext cx="6914269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130000"/>
              </a:lnSpc>
              <a:spcBef>
                <a:spcPts val="400"/>
              </a:spcBef>
              <a:buClr>
                <a:srgbClr val="FFFFFF"/>
              </a:buClr>
              <a:buFont typeface="Arial"/>
              <a:buNone/>
              <a:defRPr b="0" i="0" sz="20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lnSpc>
                <a:spcPct val="130000"/>
              </a:lnSpc>
              <a:spcBef>
                <a:spcPts val="360"/>
              </a:spcBef>
              <a:buClr>
                <a:srgbClr val="ABACAE"/>
              </a:buClr>
              <a:buFont typeface="Arial"/>
              <a:buNone/>
              <a:defRPr b="0" i="0" sz="1800" u="none" cap="none" strike="noStrike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lnSpc>
                <a:spcPct val="130000"/>
              </a:lnSpc>
              <a:spcBef>
                <a:spcPts val="320"/>
              </a:spcBef>
              <a:buClr>
                <a:srgbClr val="ABACAE"/>
              </a:buClr>
              <a:buFont typeface="Arial"/>
              <a:buNone/>
              <a:defRPr b="0" i="0" sz="1600" u="none" cap="none" strike="noStrike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lnSpc>
                <a:spcPct val="130000"/>
              </a:lnSpc>
              <a:spcBef>
                <a:spcPts val="280"/>
              </a:spcBef>
              <a:buClr>
                <a:srgbClr val="ABACAE"/>
              </a:buClr>
              <a:buFont typeface="Arial"/>
              <a:buNone/>
              <a:defRPr b="0" i="0" sz="1400" u="none" cap="none" strike="noStrike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lnSpc>
                <a:spcPct val="130000"/>
              </a:lnSpc>
              <a:spcBef>
                <a:spcPts val="280"/>
              </a:spcBef>
              <a:buClr>
                <a:srgbClr val="ABACAE"/>
              </a:buClr>
              <a:buFont typeface="Arial"/>
              <a:buNone/>
              <a:defRPr b="0" i="0" sz="1400" u="none" cap="none" strike="noStrike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280"/>
              </a:spcBef>
              <a:buClr>
                <a:srgbClr val="ABACAE"/>
              </a:buClr>
              <a:buFont typeface="Arial"/>
              <a:buNone/>
              <a:defRPr b="0" i="0" sz="1400" u="none" cap="none" strike="noStrike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280"/>
              </a:spcBef>
              <a:buClr>
                <a:srgbClr val="ABACAE"/>
              </a:buClr>
              <a:buFont typeface="Arial"/>
              <a:buNone/>
              <a:defRPr b="0" i="0" sz="1400" u="none" cap="none" strike="noStrike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280"/>
              </a:spcBef>
              <a:buClr>
                <a:srgbClr val="ABACAE"/>
              </a:buClr>
              <a:buFont typeface="Arial"/>
              <a:buNone/>
              <a:defRPr b="0" i="0" sz="1400" u="none" cap="none" strike="noStrike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280"/>
              </a:spcBef>
              <a:buClr>
                <a:srgbClr val="ABACAE"/>
              </a:buClr>
              <a:buFont typeface="Arial"/>
              <a:buNone/>
              <a:defRPr b="0" i="0" sz="1400" u="none" cap="none" strike="noStrike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cxnSp>
        <p:nvCxnSpPr>
          <p:cNvPr id="20" name="Shape 20"/>
          <p:cNvCxnSpPr/>
          <p:nvPr/>
        </p:nvCxnSpPr>
        <p:spPr>
          <a:xfrm flipH="1" rot="10800000">
            <a:off x="577929" y="0"/>
            <a:ext cx="782434" cy="440690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1" name="Shape 21"/>
          <p:cNvSpPr txBox="1"/>
          <p:nvPr/>
        </p:nvSpPr>
        <p:spPr>
          <a:xfrm>
            <a:off x="-1689606" y="5590730"/>
            <a:ext cx="18466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cxnSp>
        <p:nvCxnSpPr>
          <p:cNvPr id="22" name="Shape 22"/>
          <p:cNvCxnSpPr/>
          <p:nvPr/>
        </p:nvCxnSpPr>
        <p:spPr>
          <a:xfrm flipH="1" rot="10800000">
            <a:off x="8044396" y="4406899"/>
            <a:ext cx="435186" cy="245110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/>
          <p:nvPr>
            <p:ph type="title"/>
          </p:nvPr>
        </p:nvSpPr>
        <p:spPr>
          <a:xfrm>
            <a:off x="1580444" y="274637"/>
            <a:ext cx="6696662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rgbClr val="AF1E00"/>
              </a:buClr>
              <a:buFont typeface="Trebuchet MS"/>
              <a:buNone/>
              <a:defRPr b="0" i="0" sz="3600" u="none" cap="none" strike="noStrike">
                <a:solidFill>
                  <a:srgbClr val="AF1E0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25" name="Shape 25"/>
          <p:cNvSpPr txBox="1"/>
          <p:nvPr>
            <p:ph idx="1" type="body"/>
          </p:nvPr>
        </p:nvSpPr>
        <p:spPr>
          <a:xfrm>
            <a:off x="1580444" y="1600200"/>
            <a:ext cx="6696662" cy="420325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lnSpc>
                <a:spcPct val="130000"/>
              </a:lnSpc>
              <a:spcBef>
                <a:spcPts val="640"/>
              </a:spcBef>
              <a:buClr>
                <a:srgbClr val="808285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107950" lvl="1" marL="742950" marR="0" rtl="0" algn="l">
              <a:lnSpc>
                <a:spcPct val="130000"/>
              </a:lnSpc>
              <a:spcBef>
                <a:spcPts val="560"/>
              </a:spcBef>
              <a:buClr>
                <a:srgbClr val="808285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76200" lvl="2" marL="1143000" marR="0" rtl="0" algn="l">
              <a:lnSpc>
                <a:spcPct val="130000"/>
              </a:lnSpc>
              <a:spcBef>
                <a:spcPts val="480"/>
              </a:spcBef>
              <a:buClr>
                <a:srgbClr val="808285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101600" lvl="3" marL="1600200" marR="0" rtl="0" algn="l">
              <a:lnSpc>
                <a:spcPct val="130000"/>
              </a:lnSpc>
              <a:spcBef>
                <a:spcPts val="400"/>
              </a:spcBef>
              <a:buClr>
                <a:srgbClr val="808285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101600" lvl="4" marL="2057400" marR="0" rtl="0" algn="l">
              <a:lnSpc>
                <a:spcPct val="130000"/>
              </a:lnSpc>
              <a:spcBef>
                <a:spcPts val="400"/>
              </a:spcBef>
              <a:buClr>
                <a:srgbClr val="808285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6" name="Shape 26"/>
          <p:cNvSpPr txBox="1"/>
          <p:nvPr>
            <p:ph idx="10" type="dt"/>
          </p:nvPr>
        </p:nvSpPr>
        <p:spPr>
          <a:xfrm>
            <a:off x="1580444" y="613470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cxnSp>
        <p:nvCxnSpPr>
          <p:cNvPr id="27" name="Shape 27"/>
          <p:cNvCxnSpPr/>
          <p:nvPr/>
        </p:nvCxnSpPr>
        <p:spPr>
          <a:xfrm flipH="1" rot="10800000">
            <a:off x="136076" y="0"/>
            <a:ext cx="1224289" cy="6895548"/>
          </a:xfrm>
          <a:prstGeom prst="straightConnector1">
            <a:avLst/>
          </a:prstGeom>
          <a:noFill/>
          <a:ln cap="flat" cmpd="sng" w="12700">
            <a:solidFill>
              <a:srgbClr val="AF1E23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ustom Layou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A91120"/>
          </a:solidFill>
          <a:ln cap="flat" cmpd="sng" w="9525">
            <a:solidFill>
              <a:srgbClr val="AD191E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30" name="Shape 30"/>
          <p:cNvSpPr txBox="1"/>
          <p:nvPr>
            <p:ph type="title"/>
          </p:nvPr>
        </p:nvSpPr>
        <p:spPr>
          <a:xfrm>
            <a:off x="1296953" y="2894230"/>
            <a:ext cx="6696662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i="0" sz="6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cxnSp>
        <p:nvCxnSpPr>
          <p:cNvPr id="31" name="Shape 31"/>
          <p:cNvCxnSpPr/>
          <p:nvPr/>
        </p:nvCxnSpPr>
        <p:spPr>
          <a:xfrm flipH="1" rot="10800000">
            <a:off x="577929" y="0"/>
            <a:ext cx="782434" cy="440690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2" name="Shape 32"/>
          <p:cNvCxnSpPr/>
          <p:nvPr/>
        </p:nvCxnSpPr>
        <p:spPr>
          <a:xfrm flipH="1" rot="10800000">
            <a:off x="8044396" y="4406899"/>
            <a:ext cx="435186" cy="245110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descr="logo.png" id="33" name="Shape 3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360365" y="4406900"/>
            <a:ext cx="1881900" cy="709500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Shape 34"/>
          <p:cNvSpPr txBox="1"/>
          <p:nvPr/>
        </p:nvSpPr>
        <p:spPr>
          <a:xfrm>
            <a:off x="6773000" y="5748475"/>
            <a:ext cx="1271400" cy="47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18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univesp.br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wo Conten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x="1580444" y="274637"/>
            <a:ext cx="6696662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rgbClr val="AF1E00"/>
              </a:buClr>
              <a:buFont typeface="Trebuchet MS"/>
              <a:buNone/>
              <a:defRPr b="0" i="0" sz="3600" u="none" cap="none" strike="noStrike">
                <a:solidFill>
                  <a:srgbClr val="AF1E0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x="1580444" y="1600200"/>
            <a:ext cx="2915355" cy="420325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65100" lvl="0" marL="342900" marR="0" rtl="0" algn="l">
              <a:lnSpc>
                <a:spcPct val="130000"/>
              </a:lnSpc>
              <a:spcBef>
                <a:spcPts val="560"/>
              </a:spcBef>
              <a:buClr>
                <a:srgbClr val="808285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133350" lvl="1" marL="742950" marR="0" rtl="0" algn="l">
              <a:lnSpc>
                <a:spcPct val="130000"/>
              </a:lnSpc>
              <a:spcBef>
                <a:spcPts val="480"/>
              </a:spcBef>
              <a:buClr>
                <a:srgbClr val="808285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101600" lvl="2" marL="1143000" marR="0" rtl="0" algn="l">
              <a:lnSpc>
                <a:spcPct val="130000"/>
              </a:lnSpc>
              <a:spcBef>
                <a:spcPts val="400"/>
              </a:spcBef>
              <a:buClr>
                <a:srgbClr val="808285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114300" lvl="3" marL="1600200" marR="0" rtl="0" algn="l">
              <a:lnSpc>
                <a:spcPct val="130000"/>
              </a:lnSpc>
              <a:spcBef>
                <a:spcPts val="360"/>
              </a:spcBef>
              <a:buClr>
                <a:srgbClr val="808285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114300" lvl="4" marL="2057400" marR="0" rtl="0" algn="l">
              <a:lnSpc>
                <a:spcPct val="130000"/>
              </a:lnSpc>
              <a:spcBef>
                <a:spcPts val="360"/>
              </a:spcBef>
              <a:buClr>
                <a:srgbClr val="808285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114300" lvl="5" marL="25146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114300" lvl="6" marL="29718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114300" lvl="7" marL="34290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114300" lvl="8" marL="38862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38" name="Shape 38"/>
          <p:cNvSpPr txBox="1"/>
          <p:nvPr>
            <p:ph idx="2" type="body"/>
          </p:nvPr>
        </p:nvSpPr>
        <p:spPr>
          <a:xfrm>
            <a:off x="4648200" y="1600200"/>
            <a:ext cx="3628906" cy="420325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65100" lvl="0" marL="342900" marR="0" rtl="0" algn="l">
              <a:lnSpc>
                <a:spcPct val="130000"/>
              </a:lnSpc>
              <a:spcBef>
                <a:spcPts val="560"/>
              </a:spcBef>
              <a:buClr>
                <a:srgbClr val="808285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133350" lvl="1" marL="742950" marR="0" rtl="0" algn="l">
              <a:lnSpc>
                <a:spcPct val="130000"/>
              </a:lnSpc>
              <a:spcBef>
                <a:spcPts val="480"/>
              </a:spcBef>
              <a:buClr>
                <a:srgbClr val="808285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101600" lvl="2" marL="1143000" marR="0" rtl="0" algn="l">
              <a:lnSpc>
                <a:spcPct val="130000"/>
              </a:lnSpc>
              <a:spcBef>
                <a:spcPts val="400"/>
              </a:spcBef>
              <a:buClr>
                <a:srgbClr val="808285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114300" lvl="3" marL="1600200" marR="0" rtl="0" algn="l">
              <a:lnSpc>
                <a:spcPct val="130000"/>
              </a:lnSpc>
              <a:spcBef>
                <a:spcPts val="360"/>
              </a:spcBef>
              <a:buClr>
                <a:srgbClr val="808285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114300" lvl="4" marL="2057400" marR="0" rtl="0" algn="l">
              <a:lnSpc>
                <a:spcPct val="130000"/>
              </a:lnSpc>
              <a:spcBef>
                <a:spcPts val="360"/>
              </a:spcBef>
              <a:buClr>
                <a:srgbClr val="808285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114300" lvl="5" marL="25146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114300" lvl="6" marL="29718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114300" lvl="7" marL="34290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114300" lvl="8" marL="38862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39" name="Shape 39"/>
          <p:cNvSpPr txBox="1"/>
          <p:nvPr>
            <p:ph idx="10" type="dt"/>
          </p:nvPr>
        </p:nvSpPr>
        <p:spPr>
          <a:xfrm>
            <a:off x="1580444" y="613470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cxnSp>
        <p:nvCxnSpPr>
          <p:cNvPr id="40" name="Shape 40"/>
          <p:cNvCxnSpPr/>
          <p:nvPr/>
        </p:nvCxnSpPr>
        <p:spPr>
          <a:xfrm flipH="1" rot="10800000">
            <a:off x="136076" y="0"/>
            <a:ext cx="1224289" cy="6895548"/>
          </a:xfrm>
          <a:prstGeom prst="straightConnector1">
            <a:avLst/>
          </a:prstGeom>
          <a:noFill/>
          <a:ln cap="flat" cmpd="sng" w="12700">
            <a:solidFill>
              <a:srgbClr val="AF1E23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41" name="Shape 41"/>
          <p:cNvSpPr txBox="1"/>
          <p:nvPr/>
        </p:nvSpPr>
        <p:spPr>
          <a:xfrm>
            <a:off x="3254476" y="6015085"/>
            <a:ext cx="4029746" cy="4847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30000"/>
              </a:lnSpc>
              <a:spcBef>
                <a:spcPts val="0"/>
              </a:spcBef>
              <a:buSzPct val="25000"/>
              <a:buNone/>
            </a:pPr>
            <a:r>
              <a:rPr b="1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Universidade</a:t>
            </a:r>
            <a:r>
              <a:rPr b="1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Virtual do Estado de São Paulo</a:t>
            </a:r>
          </a:p>
          <a:p>
            <a:pPr indent="0" lvl="0" marL="0" marR="0" rtl="0" algn="r">
              <a:lnSpc>
                <a:spcPct val="130000"/>
              </a:lnSpc>
              <a:spcBef>
                <a:spcPts val="0"/>
              </a:spcBef>
              <a:buSzPct val="25000"/>
              <a:buNone/>
            </a:pPr>
            <a:r>
              <a:rPr b="0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+55 11 3188.6780 / </a:t>
            </a:r>
            <a:r>
              <a:rPr b="0" lang="en-US" sz="1000" u="sng">
                <a:solidFill>
                  <a:schemeClr val="hlink"/>
                </a:solidFill>
                <a:latin typeface="Trebuchet MS"/>
                <a:ea typeface="Trebuchet MS"/>
                <a:cs typeface="Trebuchet MS"/>
                <a:sym typeface="Trebuchet MS"/>
                <a:hlinkClick r:id="rId2"/>
              </a:rPr>
              <a:t>casaluno@univesp.br</a:t>
            </a:r>
            <a:r>
              <a:rPr b="0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/  </a:t>
            </a:r>
            <a:r>
              <a:rPr b="0" lang="en-US" sz="1000" u="sng">
                <a:solidFill>
                  <a:schemeClr val="hlink"/>
                </a:solidFill>
                <a:latin typeface="Trebuchet MS"/>
                <a:ea typeface="Trebuchet MS"/>
                <a:cs typeface="Trebuchet MS"/>
                <a:sym typeface="Trebuchet MS"/>
                <a:hlinkClick r:id="rId3"/>
              </a:rPr>
              <a:t>www.univesp.br</a:t>
            </a:r>
            <a:r>
              <a:rPr b="0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x="1580444" y="274637"/>
            <a:ext cx="6696662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rgbClr val="AF1E00"/>
              </a:buClr>
              <a:buFont typeface="Trebuchet MS"/>
              <a:buNone/>
              <a:defRPr b="0" i="0" sz="3600" u="none" cap="none" strike="noStrike">
                <a:solidFill>
                  <a:srgbClr val="AF1E0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44" name="Shape 44"/>
          <p:cNvSpPr txBox="1"/>
          <p:nvPr>
            <p:ph idx="1" type="body"/>
          </p:nvPr>
        </p:nvSpPr>
        <p:spPr>
          <a:xfrm>
            <a:off x="1580444" y="1535112"/>
            <a:ext cx="2916943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130000"/>
              </a:lnSpc>
              <a:spcBef>
                <a:spcPts val="320"/>
              </a:spcBef>
              <a:buClr>
                <a:srgbClr val="808285"/>
              </a:buClr>
              <a:buFont typeface="Arial"/>
              <a:buNone/>
              <a:defRPr b="1" i="0" sz="16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lnSpc>
                <a:spcPct val="130000"/>
              </a:lnSpc>
              <a:spcBef>
                <a:spcPts val="400"/>
              </a:spcBef>
              <a:buClr>
                <a:srgbClr val="808285"/>
              </a:buClr>
              <a:buFont typeface="Arial"/>
              <a:buNone/>
              <a:defRPr b="1" i="0" sz="20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lnSpc>
                <a:spcPct val="130000"/>
              </a:lnSpc>
              <a:spcBef>
                <a:spcPts val="360"/>
              </a:spcBef>
              <a:buClr>
                <a:srgbClr val="808285"/>
              </a:buClr>
              <a:buFont typeface="Arial"/>
              <a:buNone/>
              <a:defRPr b="1" i="0" sz="18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lnSpc>
                <a:spcPct val="130000"/>
              </a:lnSpc>
              <a:spcBef>
                <a:spcPts val="320"/>
              </a:spcBef>
              <a:buClr>
                <a:srgbClr val="808285"/>
              </a:buClr>
              <a:buFont typeface="Arial"/>
              <a:buNone/>
              <a:defRPr b="1" i="0" sz="16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lnSpc>
                <a:spcPct val="130000"/>
              </a:lnSpc>
              <a:spcBef>
                <a:spcPts val="320"/>
              </a:spcBef>
              <a:buClr>
                <a:srgbClr val="808285"/>
              </a:buClr>
              <a:buFont typeface="Arial"/>
              <a:buNone/>
              <a:defRPr b="1" i="0" sz="16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45" name="Shape 45"/>
          <p:cNvSpPr txBox="1"/>
          <p:nvPr>
            <p:ph idx="2" type="body"/>
          </p:nvPr>
        </p:nvSpPr>
        <p:spPr>
          <a:xfrm>
            <a:off x="1580444" y="2174875"/>
            <a:ext cx="2916943" cy="376740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90500" lvl="0" marL="342900" marR="0" rtl="0" algn="l">
              <a:lnSpc>
                <a:spcPct val="130000"/>
              </a:lnSpc>
              <a:spcBef>
                <a:spcPts val="480"/>
              </a:spcBef>
              <a:buClr>
                <a:srgbClr val="808285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158750" lvl="1" marL="742950" marR="0" rtl="0" algn="l">
              <a:lnSpc>
                <a:spcPct val="130000"/>
              </a:lnSpc>
              <a:spcBef>
                <a:spcPts val="400"/>
              </a:spcBef>
              <a:buClr>
                <a:srgbClr val="808285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114300" lvl="2" marL="1143000" marR="0" rtl="0" algn="l">
              <a:lnSpc>
                <a:spcPct val="130000"/>
              </a:lnSpc>
              <a:spcBef>
                <a:spcPts val="360"/>
              </a:spcBef>
              <a:buClr>
                <a:srgbClr val="808285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127000" lvl="3" marL="1600200" marR="0" rtl="0" algn="l">
              <a:lnSpc>
                <a:spcPct val="130000"/>
              </a:lnSpc>
              <a:spcBef>
                <a:spcPts val="320"/>
              </a:spcBef>
              <a:buClr>
                <a:srgbClr val="808285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127000" lvl="4" marL="2057400" marR="0" rtl="0" algn="l">
              <a:lnSpc>
                <a:spcPct val="130000"/>
              </a:lnSpc>
              <a:spcBef>
                <a:spcPts val="320"/>
              </a:spcBef>
              <a:buClr>
                <a:srgbClr val="808285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127000" lvl="5" marL="25146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127000" lvl="6" marL="29718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127000" lvl="7" marL="34290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127000" lvl="8" marL="38862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46" name="Shape 46"/>
          <p:cNvSpPr txBox="1"/>
          <p:nvPr>
            <p:ph idx="3" type="body"/>
          </p:nvPr>
        </p:nvSpPr>
        <p:spPr>
          <a:xfrm>
            <a:off x="4645026" y="1535112"/>
            <a:ext cx="3632081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130000"/>
              </a:lnSpc>
              <a:spcBef>
                <a:spcPts val="320"/>
              </a:spcBef>
              <a:buClr>
                <a:srgbClr val="808285"/>
              </a:buClr>
              <a:buFont typeface="Arial"/>
              <a:buNone/>
              <a:defRPr b="1" i="0" sz="16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lnSpc>
                <a:spcPct val="130000"/>
              </a:lnSpc>
              <a:spcBef>
                <a:spcPts val="400"/>
              </a:spcBef>
              <a:buClr>
                <a:srgbClr val="808285"/>
              </a:buClr>
              <a:buFont typeface="Arial"/>
              <a:buNone/>
              <a:defRPr b="1" i="0" sz="20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lnSpc>
                <a:spcPct val="130000"/>
              </a:lnSpc>
              <a:spcBef>
                <a:spcPts val="360"/>
              </a:spcBef>
              <a:buClr>
                <a:srgbClr val="808285"/>
              </a:buClr>
              <a:buFont typeface="Arial"/>
              <a:buNone/>
              <a:defRPr b="1" i="0" sz="18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lnSpc>
                <a:spcPct val="130000"/>
              </a:lnSpc>
              <a:spcBef>
                <a:spcPts val="320"/>
              </a:spcBef>
              <a:buClr>
                <a:srgbClr val="808285"/>
              </a:buClr>
              <a:buFont typeface="Arial"/>
              <a:buNone/>
              <a:defRPr b="1" i="0" sz="16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lnSpc>
                <a:spcPct val="130000"/>
              </a:lnSpc>
              <a:spcBef>
                <a:spcPts val="320"/>
              </a:spcBef>
              <a:buClr>
                <a:srgbClr val="808285"/>
              </a:buClr>
              <a:buFont typeface="Arial"/>
              <a:buNone/>
              <a:defRPr b="1" i="0" sz="16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47" name="Shape 47"/>
          <p:cNvSpPr txBox="1"/>
          <p:nvPr>
            <p:ph idx="4" type="body"/>
          </p:nvPr>
        </p:nvSpPr>
        <p:spPr>
          <a:xfrm>
            <a:off x="4645026" y="2174875"/>
            <a:ext cx="3632081" cy="376740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90500" lvl="0" marL="342900" marR="0" rtl="0" algn="l">
              <a:lnSpc>
                <a:spcPct val="130000"/>
              </a:lnSpc>
              <a:spcBef>
                <a:spcPts val="480"/>
              </a:spcBef>
              <a:buClr>
                <a:srgbClr val="808285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158750" lvl="1" marL="742950" marR="0" rtl="0" algn="l">
              <a:lnSpc>
                <a:spcPct val="130000"/>
              </a:lnSpc>
              <a:spcBef>
                <a:spcPts val="400"/>
              </a:spcBef>
              <a:buClr>
                <a:srgbClr val="808285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114300" lvl="2" marL="1143000" marR="0" rtl="0" algn="l">
              <a:lnSpc>
                <a:spcPct val="130000"/>
              </a:lnSpc>
              <a:spcBef>
                <a:spcPts val="360"/>
              </a:spcBef>
              <a:buClr>
                <a:srgbClr val="808285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127000" lvl="3" marL="1600200" marR="0" rtl="0" algn="l">
              <a:lnSpc>
                <a:spcPct val="130000"/>
              </a:lnSpc>
              <a:spcBef>
                <a:spcPts val="320"/>
              </a:spcBef>
              <a:buClr>
                <a:srgbClr val="808285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127000" lvl="4" marL="2057400" marR="0" rtl="0" algn="l">
              <a:lnSpc>
                <a:spcPct val="130000"/>
              </a:lnSpc>
              <a:spcBef>
                <a:spcPts val="320"/>
              </a:spcBef>
              <a:buClr>
                <a:srgbClr val="808285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127000" lvl="5" marL="25146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127000" lvl="6" marL="29718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127000" lvl="7" marL="34290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127000" lvl="8" marL="38862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10" type="dt"/>
          </p:nvPr>
        </p:nvSpPr>
        <p:spPr>
          <a:xfrm>
            <a:off x="1580444" y="613470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cxnSp>
        <p:nvCxnSpPr>
          <p:cNvPr id="49" name="Shape 49"/>
          <p:cNvCxnSpPr/>
          <p:nvPr/>
        </p:nvCxnSpPr>
        <p:spPr>
          <a:xfrm flipH="1" rot="10800000">
            <a:off x="136076" y="0"/>
            <a:ext cx="1224289" cy="6895548"/>
          </a:xfrm>
          <a:prstGeom prst="straightConnector1">
            <a:avLst/>
          </a:prstGeom>
          <a:noFill/>
          <a:ln cap="flat" cmpd="sng" w="12700">
            <a:solidFill>
              <a:srgbClr val="AF1E23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0" name="Shape 50"/>
          <p:cNvSpPr txBox="1"/>
          <p:nvPr/>
        </p:nvSpPr>
        <p:spPr>
          <a:xfrm>
            <a:off x="3254476" y="6015085"/>
            <a:ext cx="4029746" cy="4847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30000"/>
              </a:lnSpc>
              <a:spcBef>
                <a:spcPts val="0"/>
              </a:spcBef>
              <a:buSzPct val="25000"/>
              <a:buNone/>
            </a:pPr>
            <a:r>
              <a:rPr b="1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Universidade</a:t>
            </a:r>
            <a:r>
              <a:rPr b="1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Virtual do Estado de São Paulo</a:t>
            </a:r>
          </a:p>
          <a:p>
            <a:pPr indent="0" lvl="0" marL="0" marR="0" rtl="0" algn="r">
              <a:lnSpc>
                <a:spcPct val="130000"/>
              </a:lnSpc>
              <a:spcBef>
                <a:spcPts val="0"/>
              </a:spcBef>
              <a:buSzPct val="25000"/>
              <a:buNone/>
            </a:pPr>
            <a:r>
              <a:rPr b="0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+55 11 3188.6780 / </a:t>
            </a:r>
            <a:r>
              <a:rPr b="0" lang="en-US" sz="1000" u="sng">
                <a:solidFill>
                  <a:schemeClr val="hlink"/>
                </a:solidFill>
                <a:latin typeface="Trebuchet MS"/>
                <a:ea typeface="Trebuchet MS"/>
                <a:cs typeface="Trebuchet MS"/>
                <a:sym typeface="Trebuchet MS"/>
                <a:hlinkClick r:id="rId2"/>
              </a:rPr>
              <a:t>casaluno@univesp.br</a:t>
            </a:r>
            <a:r>
              <a:rPr b="0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/  </a:t>
            </a:r>
            <a:r>
              <a:rPr b="0" lang="en-US" sz="1000" u="sng">
                <a:solidFill>
                  <a:schemeClr val="hlink"/>
                </a:solidFill>
                <a:latin typeface="Trebuchet MS"/>
                <a:ea typeface="Trebuchet MS"/>
                <a:cs typeface="Trebuchet MS"/>
                <a:sym typeface="Trebuchet MS"/>
                <a:hlinkClick r:id="rId3"/>
              </a:rPr>
              <a:t>www.univesp.br</a:t>
            </a:r>
            <a:r>
              <a:rPr b="0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/>
          <p:nvPr>
            <p:ph type="title"/>
          </p:nvPr>
        </p:nvSpPr>
        <p:spPr>
          <a:xfrm>
            <a:off x="1580444" y="274637"/>
            <a:ext cx="6696662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rgbClr val="AF1E00"/>
              </a:buClr>
              <a:buFont typeface="Trebuchet MS"/>
              <a:buNone/>
              <a:defRPr b="0" i="0" sz="3600" u="none" cap="none" strike="noStrike">
                <a:solidFill>
                  <a:srgbClr val="AF1E0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53" name="Shape 53"/>
          <p:cNvSpPr txBox="1"/>
          <p:nvPr>
            <p:ph idx="10" type="dt"/>
          </p:nvPr>
        </p:nvSpPr>
        <p:spPr>
          <a:xfrm>
            <a:off x="1580444" y="613470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cxnSp>
        <p:nvCxnSpPr>
          <p:cNvPr id="54" name="Shape 54"/>
          <p:cNvCxnSpPr/>
          <p:nvPr/>
        </p:nvCxnSpPr>
        <p:spPr>
          <a:xfrm flipH="1" rot="10800000">
            <a:off x="136076" y="0"/>
            <a:ext cx="1224289" cy="6895548"/>
          </a:xfrm>
          <a:prstGeom prst="straightConnector1">
            <a:avLst/>
          </a:prstGeom>
          <a:noFill/>
          <a:ln cap="flat" cmpd="sng" w="12700">
            <a:solidFill>
              <a:srgbClr val="AF1E23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5" name="Shape 55"/>
          <p:cNvSpPr txBox="1"/>
          <p:nvPr/>
        </p:nvSpPr>
        <p:spPr>
          <a:xfrm>
            <a:off x="3254476" y="6015085"/>
            <a:ext cx="4029746" cy="4847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30000"/>
              </a:lnSpc>
              <a:spcBef>
                <a:spcPts val="0"/>
              </a:spcBef>
              <a:buSzPct val="25000"/>
              <a:buNone/>
            </a:pPr>
            <a:r>
              <a:rPr b="1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Universidade</a:t>
            </a:r>
            <a:r>
              <a:rPr b="1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Virtual do Estado de São Paulo</a:t>
            </a:r>
          </a:p>
          <a:p>
            <a:pPr indent="0" lvl="0" marL="0" marR="0" rtl="0" algn="r">
              <a:lnSpc>
                <a:spcPct val="130000"/>
              </a:lnSpc>
              <a:spcBef>
                <a:spcPts val="0"/>
              </a:spcBef>
              <a:buSzPct val="25000"/>
              <a:buNone/>
            </a:pPr>
            <a:r>
              <a:rPr b="0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+55 11 3188.6780 / </a:t>
            </a:r>
            <a:r>
              <a:rPr b="0" lang="en-US" sz="1000" u="sng">
                <a:solidFill>
                  <a:schemeClr val="hlink"/>
                </a:solidFill>
                <a:latin typeface="Trebuchet MS"/>
                <a:ea typeface="Trebuchet MS"/>
                <a:cs typeface="Trebuchet MS"/>
                <a:sym typeface="Trebuchet MS"/>
                <a:hlinkClick r:id="rId2"/>
              </a:rPr>
              <a:t>casaluno@univesp.br</a:t>
            </a:r>
            <a:r>
              <a:rPr b="0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/  </a:t>
            </a:r>
            <a:r>
              <a:rPr b="0" lang="en-US" sz="1000" u="sng">
                <a:solidFill>
                  <a:schemeClr val="hlink"/>
                </a:solidFill>
                <a:latin typeface="Trebuchet MS"/>
                <a:ea typeface="Trebuchet MS"/>
                <a:cs typeface="Trebuchet MS"/>
                <a:sym typeface="Trebuchet MS"/>
                <a:hlinkClick r:id="rId3"/>
              </a:rPr>
              <a:t>www.univesp.br</a:t>
            </a:r>
            <a:r>
              <a:rPr b="0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/>
          <p:nvPr>
            <p:ph idx="10" type="dt"/>
          </p:nvPr>
        </p:nvSpPr>
        <p:spPr>
          <a:xfrm>
            <a:off x="1580444" y="613470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cxnSp>
        <p:nvCxnSpPr>
          <p:cNvPr id="58" name="Shape 58"/>
          <p:cNvCxnSpPr/>
          <p:nvPr/>
        </p:nvCxnSpPr>
        <p:spPr>
          <a:xfrm flipH="1" rot="10800000">
            <a:off x="136076" y="0"/>
            <a:ext cx="1224289" cy="6895548"/>
          </a:xfrm>
          <a:prstGeom prst="straightConnector1">
            <a:avLst/>
          </a:prstGeom>
          <a:noFill/>
          <a:ln cap="flat" cmpd="sng" w="12700">
            <a:solidFill>
              <a:srgbClr val="AF1E23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9" name="Shape 59"/>
          <p:cNvSpPr txBox="1"/>
          <p:nvPr/>
        </p:nvSpPr>
        <p:spPr>
          <a:xfrm>
            <a:off x="3254476" y="6015085"/>
            <a:ext cx="4029746" cy="4847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30000"/>
              </a:lnSpc>
              <a:spcBef>
                <a:spcPts val="0"/>
              </a:spcBef>
              <a:buSzPct val="25000"/>
              <a:buNone/>
            </a:pPr>
            <a:r>
              <a:rPr b="1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Universidade</a:t>
            </a:r>
            <a:r>
              <a:rPr b="1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Virtual do Estado de São Paulo</a:t>
            </a:r>
          </a:p>
          <a:p>
            <a:pPr indent="0" lvl="0" marL="0" marR="0" rtl="0" algn="r">
              <a:lnSpc>
                <a:spcPct val="130000"/>
              </a:lnSpc>
              <a:spcBef>
                <a:spcPts val="0"/>
              </a:spcBef>
              <a:buSzPct val="25000"/>
              <a:buNone/>
            </a:pPr>
            <a:r>
              <a:rPr b="0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+55 11 3188.6780 / </a:t>
            </a:r>
            <a:r>
              <a:rPr b="0" lang="en-US" sz="1000" u="sng">
                <a:solidFill>
                  <a:schemeClr val="hlink"/>
                </a:solidFill>
                <a:latin typeface="Trebuchet MS"/>
                <a:ea typeface="Trebuchet MS"/>
                <a:cs typeface="Trebuchet MS"/>
                <a:sym typeface="Trebuchet MS"/>
                <a:hlinkClick r:id="rId2"/>
              </a:rPr>
              <a:t>casaluno@univesp.br</a:t>
            </a:r>
            <a:r>
              <a:rPr b="0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/  </a:t>
            </a:r>
            <a:r>
              <a:rPr b="0" lang="en-US" sz="1000" u="sng">
                <a:solidFill>
                  <a:schemeClr val="hlink"/>
                </a:solidFill>
                <a:latin typeface="Trebuchet MS"/>
                <a:ea typeface="Trebuchet MS"/>
                <a:cs typeface="Trebuchet MS"/>
                <a:sym typeface="Trebuchet MS"/>
                <a:hlinkClick r:id="rId3"/>
              </a:rPr>
              <a:t>www.univesp.br</a:t>
            </a:r>
            <a:r>
              <a:rPr b="0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ontent with Caption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/>
          <p:nvPr>
            <p:ph type="title"/>
          </p:nvPr>
        </p:nvSpPr>
        <p:spPr>
          <a:xfrm>
            <a:off x="1580444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rgbClr val="AF1E00"/>
              </a:buClr>
              <a:buFont typeface="Trebuchet MS"/>
              <a:buNone/>
              <a:defRPr b="0" i="0" sz="2000" u="none" cap="none" strike="noStrike">
                <a:solidFill>
                  <a:srgbClr val="AF1E0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x="4741332" y="273050"/>
            <a:ext cx="3535774" cy="553040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lnSpc>
                <a:spcPct val="130000"/>
              </a:lnSpc>
              <a:spcBef>
                <a:spcPts val="640"/>
              </a:spcBef>
              <a:buClr>
                <a:srgbClr val="808285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107950" lvl="1" marL="742950" marR="0" rtl="0" algn="l">
              <a:lnSpc>
                <a:spcPct val="130000"/>
              </a:lnSpc>
              <a:spcBef>
                <a:spcPts val="560"/>
              </a:spcBef>
              <a:buClr>
                <a:srgbClr val="808285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76200" lvl="2" marL="1143000" marR="0" rtl="0" algn="l">
              <a:lnSpc>
                <a:spcPct val="130000"/>
              </a:lnSpc>
              <a:spcBef>
                <a:spcPts val="480"/>
              </a:spcBef>
              <a:buClr>
                <a:srgbClr val="808285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101600" lvl="3" marL="1600200" marR="0" rtl="0" algn="l">
              <a:lnSpc>
                <a:spcPct val="130000"/>
              </a:lnSpc>
              <a:spcBef>
                <a:spcPts val="400"/>
              </a:spcBef>
              <a:buClr>
                <a:srgbClr val="808285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101600" lvl="4" marL="2057400" marR="0" rtl="0" algn="l">
              <a:lnSpc>
                <a:spcPct val="130000"/>
              </a:lnSpc>
              <a:spcBef>
                <a:spcPts val="400"/>
              </a:spcBef>
              <a:buClr>
                <a:srgbClr val="808285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63" name="Shape 63"/>
          <p:cNvSpPr txBox="1"/>
          <p:nvPr>
            <p:ph idx="2" type="body"/>
          </p:nvPr>
        </p:nvSpPr>
        <p:spPr>
          <a:xfrm>
            <a:off x="1580444" y="1600200"/>
            <a:ext cx="3008313" cy="420325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30000"/>
              </a:lnSpc>
              <a:spcBef>
                <a:spcPts val="280"/>
              </a:spcBef>
              <a:buClr>
                <a:srgbClr val="808285"/>
              </a:buClr>
              <a:buFont typeface="Arial"/>
              <a:buNone/>
              <a:defRPr b="0" i="0" sz="14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lnSpc>
                <a:spcPct val="130000"/>
              </a:lnSpc>
              <a:spcBef>
                <a:spcPts val="240"/>
              </a:spcBef>
              <a:buClr>
                <a:srgbClr val="808285"/>
              </a:buClr>
              <a:buFont typeface="Arial"/>
              <a:buNone/>
              <a:defRPr b="0" i="0" sz="12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lnSpc>
                <a:spcPct val="130000"/>
              </a:lnSpc>
              <a:spcBef>
                <a:spcPts val="200"/>
              </a:spcBef>
              <a:buClr>
                <a:srgbClr val="808285"/>
              </a:buClr>
              <a:buFont typeface="Arial"/>
              <a:buNone/>
              <a:defRPr b="0" i="0" sz="10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lnSpc>
                <a:spcPct val="130000"/>
              </a:lnSpc>
              <a:spcBef>
                <a:spcPts val="180"/>
              </a:spcBef>
              <a:buClr>
                <a:srgbClr val="808285"/>
              </a:buClr>
              <a:buFont typeface="Arial"/>
              <a:buNone/>
              <a:defRPr b="0" i="0" sz="9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lnSpc>
                <a:spcPct val="130000"/>
              </a:lnSpc>
              <a:spcBef>
                <a:spcPts val="180"/>
              </a:spcBef>
              <a:buClr>
                <a:srgbClr val="808285"/>
              </a:buClr>
              <a:buFont typeface="Arial"/>
              <a:buNone/>
              <a:defRPr b="0" i="0" sz="9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64" name="Shape 64"/>
          <p:cNvSpPr txBox="1"/>
          <p:nvPr>
            <p:ph idx="10" type="dt"/>
          </p:nvPr>
        </p:nvSpPr>
        <p:spPr>
          <a:xfrm>
            <a:off x="1580444" y="613470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cxnSp>
        <p:nvCxnSpPr>
          <p:cNvPr id="65" name="Shape 65"/>
          <p:cNvCxnSpPr/>
          <p:nvPr/>
        </p:nvCxnSpPr>
        <p:spPr>
          <a:xfrm flipH="1" rot="10800000">
            <a:off x="136076" y="0"/>
            <a:ext cx="1224289" cy="6895548"/>
          </a:xfrm>
          <a:prstGeom prst="straightConnector1">
            <a:avLst/>
          </a:prstGeom>
          <a:noFill/>
          <a:ln cap="flat" cmpd="sng" w="12700">
            <a:solidFill>
              <a:srgbClr val="AF1E23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6" name="Shape 66"/>
          <p:cNvSpPr txBox="1"/>
          <p:nvPr/>
        </p:nvSpPr>
        <p:spPr>
          <a:xfrm>
            <a:off x="3254476" y="6015085"/>
            <a:ext cx="4029746" cy="4847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30000"/>
              </a:lnSpc>
              <a:spcBef>
                <a:spcPts val="0"/>
              </a:spcBef>
              <a:buSzPct val="25000"/>
              <a:buNone/>
            </a:pPr>
            <a:r>
              <a:rPr b="1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Universidade</a:t>
            </a:r>
            <a:r>
              <a:rPr b="1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Virtual do Estado de São Paulo</a:t>
            </a:r>
          </a:p>
          <a:p>
            <a:pPr indent="0" lvl="0" marL="0" marR="0" rtl="0" algn="r">
              <a:lnSpc>
                <a:spcPct val="130000"/>
              </a:lnSpc>
              <a:spcBef>
                <a:spcPts val="0"/>
              </a:spcBef>
              <a:buSzPct val="25000"/>
              <a:buNone/>
            </a:pPr>
            <a:r>
              <a:rPr b="0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+55 11 3188.6780 / </a:t>
            </a:r>
            <a:r>
              <a:rPr b="0" lang="en-US" sz="1000" u="sng">
                <a:solidFill>
                  <a:schemeClr val="hlink"/>
                </a:solidFill>
                <a:latin typeface="Trebuchet MS"/>
                <a:ea typeface="Trebuchet MS"/>
                <a:cs typeface="Trebuchet MS"/>
                <a:sym typeface="Trebuchet MS"/>
                <a:hlinkClick r:id="rId2"/>
              </a:rPr>
              <a:t>casaluno@univesp.br</a:t>
            </a:r>
            <a:r>
              <a:rPr b="0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/  </a:t>
            </a:r>
            <a:r>
              <a:rPr b="0" lang="en-US" sz="1000" u="sng">
                <a:solidFill>
                  <a:schemeClr val="hlink"/>
                </a:solidFill>
                <a:latin typeface="Trebuchet MS"/>
                <a:ea typeface="Trebuchet MS"/>
                <a:cs typeface="Trebuchet MS"/>
                <a:sym typeface="Trebuchet MS"/>
                <a:hlinkClick r:id="rId3"/>
              </a:rPr>
              <a:t>www.univesp.br</a:t>
            </a:r>
            <a:r>
              <a:rPr b="0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1580444" y="274637"/>
            <a:ext cx="6696662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rgbClr val="AF1E00"/>
              </a:buClr>
              <a:buFont typeface="Trebuchet MS"/>
              <a:buNone/>
              <a:defRPr b="0" i="0" sz="3600" u="none" cap="none" strike="noStrike">
                <a:solidFill>
                  <a:srgbClr val="AF1E0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1580444" y="1600200"/>
            <a:ext cx="6696662" cy="420325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lnSpc>
                <a:spcPct val="130000"/>
              </a:lnSpc>
              <a:spcBef>
                <a:spcPts val="640"/>
              </a:spcBef>
              <a:buClr>
                <a:srgbClr val="808285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107950" lvl="1" marL="742950" marR="0" rtl="0" algn="l">
              <a:lnSpc>
                <a:spcPct val="130000"/>
              </a:lnSpc>
              <a:spcBef>
                <a:spcPts val="560"/>
              </a:spcBef>
              <a:buClr>
                <a:srgbClr val="808285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76200" lvl="2" marL="1143000" marR="0" rtl="0" algn="l">
              <a:lnSpc>
                <a:spcPct val="130000"/>
              </a:lnSpc>
              <a:spcBef>
                <a:spcPts val="480"/>
              </a:spcBef>
              <a:buClr>
                <a:srgbClr val="808285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101600" lvl="3" marL="1600200" marR="0" rtl="0" algn="l">
              <a:lnSpc>
                <a:spcPct val="130000"/>
              </a:lnSpc>
              <a:spcBef>
                <a:spcPts val="400"/>
              </a:spcBef>
              <a:buClr>
                <a:srgbClr val="808285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101600" lvl="4" marL="2057400" marR="0" rtl="0" algn="l">
              <a:lnSpc>
                <a:spcPct val="130000"/>
              </a:lnSpc>
              <a:spcBef>
                <a:spcPts val="400"/>
              </a:spcBef>
              <a:buClr>
                <a:srgbClr val="808285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0" type="dt"/>
          </p:nvPr>
        </p:nvSpPr>
        <p:spPr>
          <a:xfrm>
            <a:off x="1580444" y="613470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cxnSp>
        <p:nvCxnSpPr>
          <p:cNvPr id="9" name="Shape 9"/>
          <p:cNvCxnSpPr/>
          <p:nvPr/>
        </p:nvCxnSpPr>
        <p:spPr>
          <a:xfrm flipH="1" rot="10800000">
            <a:off x="136076" y="0"/>
            <a:ext cx="1224289" cy="6895548"/>
          </a:xfrm>
          <a:prstGeom prst="straightConnector1">
            <a:avLst/>
          </a:prstGeom>
          <a:noFill/>
          <a:ln cap="flat" cmpd="sng" w="12700">
            <a:solidFill>
              <a:srgbClr val="AF1E23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descr="logounivesp.png" id="10" name="Shape 10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7515422" y="6134707"/>
            <a:ext cx="1148060" cy="384599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/>
          <p:nvPr>
            <p:ph type="ctrTitle"/>
          </p:nvPr>
        </p:nvSpPr>
        <p:spPr>
          <a:xfrm>
            <a:off x="685800" y="3392669"/>
            <a:ext cx="7772400" cy="10838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rgbClr val="F2F2F2"/>
              </a:buClr>
              <a:buSzPct val="25000"/>
              <a:buFont typeface="Trebuchet MS"/>
              <a:buNone/>
            </a:pPr>
            <a:r>
              <a:rPr b="0" i="0" lang="en-US" sz="3240" u="none" cap="none" strike="noStrike">
                <a:solidFill>
                  <a:srgbClr val="F2F2F2"/>
                </a:solidFill>
                <a:latin typeface="Trebuchet MS"/>
                <a:ea typeface="Trebuchet MS"/>
                <a:cs typeface="Trebuchet MS"/>
                <a:sym typeface="Trebuchet MS"/>
              </a:rPr>
              <a:t>Clique para adicionar </a:t>
            </a:r>
            <a:br>
              <a:rPr b="0" i="0" lang="en-US" sz="3240" u="none" cap="none" strike="noStrike">
                <a:solidFill>
                  <a:srgbClr val="F2F2F2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b="0" i="0" lang="en-US" sz="3240" u="none" cap="none" strike="noStrike">
                <a:solidFill>
                  <a:srgbClr val="F2F2F2"/>
                </a:solidFill>
                <a:latin typeface="Trebuchet MS"/>
                <a:ea typeface="Trebuchet MS"/>
                <a:cs typeface="Trebuchet MS"/>
                <a:sym typeface="Trebuchet MS"/>
              </a:rPr>
              <a:t>o título da apresentação</a:t>
            </a:r>
          </a:p>
        </p:txBody>
      </p:sp>
      <p:sp>
        <p:nvSpPr>
          <p:cNvPr id="91" name="Shape 91"/>
          <p:cNvSpPr txBox="1"/>
          <p:nvPr>
            <p:ph idx="1" type="subTitle"/>
          </p:nvPr>
        </p:nvSpPr>
        <p:spPr>
          <a:xfrm>
            <a:off x="1532466" y="4601676"/>
            <a:ext cx="6049904" cy="12271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buClr>
                <a:srgbClr val="BFBFBF"/>
              </a:buClr>
              <a:buSzPct val="25000"/>
              <a:buFont typeface="Arial"/>
              <a:buNone/>
            </a:pPr>
            <a:r>
              <a:rPr b="0" i="0" lang="en-US" sz="1800" u="none" cap="none" strike="noStrike">
                <a:solidFill>
                  <a:srgbClr val="BFBFBF"/>
                </a:solidFill>
                <a:latin typeface="Trebuchet MS"/>
                <a:ea typeface="Trebuchet MS"/>
                <a:cs typeface="Trebuchet MS"/>
                <a:sym typeface="Trebuchet MS"/>
              </a:rPr>
              <a:t>Subtítulo da apresentação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>
            <p:ph type="title"/>
          </p:nvPr>
        </p:nvSpPr>
        <p:spPr>
          <a:xfrm>
            <a:off x="820687" y="4406900"/>
            <a:ext cx="6914269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lt1"/>
              </a:buClr>
              <a:buSzPct val="25000"/>
              <a:buFont typeface="Trebuchet MS"/>
              <a:buNone/>
            </a:pPr>
            <a:r>
              <a:rPr b="1" i="0" lang="en-US" sz="4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CLIQUE PARA EDITAR O TÍTULO DA SEÇÃO</a:t>
            </a:r>
          </a:p>
        </p:txBody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x="820687" y="2906713"/>
            <a:ext cx="6914269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buClr>
                <a:srgbClr val="FFFFFF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Clique para editar a Introdução à seção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/>
          <p:nvPr>
            <p:ph type="title"/>
          </p:nvPr>
        </p:nvSpPr>
        <p:spPr>
          <a:xfrm>
            <a:off x="1580444" y="274637"/>
            <a:ext cx="6696662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rgbClr val="AF1E00"/>
              </a:buClr>
              <a:buSzPct val="25000"/>
              <a:buFont typeface="Trebuchet MS"/>
              <a:buNone/>
            </a:pPr>
            <a:r>
              <a:rPr b="0" i="0" lang="en-US" sz="3600" u="none" cap="none" strike="noStrike">
                <a:solidFill>
                  <a:srgbClr val="AF1E00"/>
                </a:solidFill>
                <a:latin typeface="Trebuchet MS"/>
                <a:ea typeface="Trebuchet MS"/>
                <a:cs typeface="Trebuchet MS"/>
                <a:sym typeface="Trebuchet MS"/>
              </a:rPr>
              <a:t>Clique para adicionar um título</a:t>
            </a:r>
          </a:p>
        </p:txBody>
      </p:sp>
      <p:sp>
        <p:nvSpPr>
          <p:cNvPr id="103" name="Shape 103"/>
          <p:cNvSpPr txBox="1"/>
          <p:nvPr>
            <p:ph idx="1" type="body"/>
          </p:nvPr>
        </p:nvSpPr>
        <p:spPr>
          <a:xfrm>
            <a:off x="1580450" y="1600200"/>
            <a:ext cx="6696600" cy="35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808285"/>
              </a:buClr>
              <a:buSzPct val="101818"/>
              <a:buFont typeface="Arial"/>
              <a:buChar char="•"/>
            </a:pPr>
            <a:r>
              <a:rPr b="0" baseline="30000" i="0" lang="en-US" sz="224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rPr>
              <a:t>Lorem Ipsum é simplesmente uma simulação de texto da indústria tipográfica e de impressos, e vem sendo utilizado desde o século XVI, quando um impressor desconhecido pegou uma bandeja de tipos e os embaralhou para fazer um livro de modelos de tipos. </a:t>
            </a:r>
            <a:br>
              <a:rPr b="0" baseline="30000" i="0" lang="en-US" sz="224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</a:p>
          <a:p>
            <a:pPr indent="-342900" lvl="0" marL="342900" marR="0" rtl="0" algn="l">
              <a:lnSpc>
                <a:spcPct val="130000"/>
              </a:lnSpc>
              <a:spcBef>
                <a:spcPts val="448"/>
              </a:spcBef>
              <a:spcAft>
                <a:spcPts val="0"/>
              </a:spcAft>
              <a:buClr>
                <a:srgbClr val="808285"/>
              </a:buClr>
              <a:buSzPct val="101818"/>
              <a:buFont typeface="Arial"/>
              <a:buChar char="•"/>
            </a:pPr>
            <a:r>
              <a:rPr b="0" baseline="30000" i="0" lang="en-US" sz="224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rPr>
              <a:t>Lorem Ipsum sobreviveu não só a cinco séculos, como também ao salto para a editoração eletrônica, permanecendo essencialmente inalterado. </a:t>
            </a:r>
            <a:br>
              <a:rPr b="0" baseline="30000" i="0" lang="en-US" sz="224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</a:p>
          <a:p>
            <a:pPr indent="0" lvl="0" marL="0" marR="0" rtl="0" algn="l">
              <a:lnSpc>
                <a:spcPct val="130000"/>
              </a:lnSpc>
              <a:spcBef>
                <a:spcPts val="448"/>
              </a:spcBef>
              <a:buNone/>
            </a:pPr>
            <a:r>
              <a:t/>
            </a:r>
            <a:endParaRPr b="0" i="0" sz="2240" u="none" cap="none" strike="noStrike">
              <a:solidFill>
                <a:srgbClr val="808285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/>
          <p:nvPr>
            <p:ph type="title"/>
          </p:nvPr>
        </p:nvSpPr>
        <p:spPr>
          <a:xfrm>
            <a:off x="1223692" y="2190830"/>
            <a:ext cx="6696600" cy="1142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lt1"/>
              </a:buClr>
              <a:buSzPct val="25000"/>
              <a:buFont typeface="Trebuchet MS"/>
              <a:buNone/>
            </a:pPr>
            <a:r>
              <a:t/>
            </a:r>
            <a:endParaRPr b="0" i="0" sz="60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Univesp  1">
      <a:dk1>
        <a:srgbClr val="808285"/>
      </a:dk1>
      <a:lt1>
        <a:srgbClr val="FFFFFF"/>
      </a:lt1>
      <a:dk2>
        <a:srgbClr val="000000"/>
      </a:dk2>
      <a:lt2>
        <a:srgbClr val="E6E7E8"/>
      </a:lt2>
      <a:accent1>
        <a:srgbClr val="AF1E23"/>
      </a:accent1>
      <a:accent2>
        <a:srgbClr val="AF1E23"/>
      </a:accent2>
      <a:accent3>
        <a:srgbClr val="4C4C4C"/>
      </a:accent3>
      <a:accent4>
        <a:srgbClr val="666666"/>
      </a:accent4>
      <a:accent5>
        <a:srgbClr val="808080"/>
      </a:accent5>
      <a:accent6>
        <a:srgbClr val="CCCCCC"/>
      </a:accent6>
      <a:hlink>
        <a:srgbClr val="CCCCCC"/>
      </a:hlink>
      <a:folHlink>
        <a:srgbClr val="FFFF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